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EB Garamond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xRPK1G802imuCEDeFkLhsIVw1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1597816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9"/>
            <a:ext cx="4388700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28650" y="1369220"/>
            <a:ext cx="7886700" cy="311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457950" y="48696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4990825" cy="48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7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7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2"/>
          </p:nvPr>
        </p:nvSpPr>
        <p:spPr>
          <a:xfrm>
            <a:off x="457200" y="1631154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4"/>
          </p:nvPr>
        </p:nvSpPr>
        <p:spPr>
          <a:xfrm>
            <a:off x="4645025" y="1631154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457200" y="204784"/>
            <a:ext cx="3008398" cy="87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575050" y="204784"/>
            <a:ext cx="5111698" cy="438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8" cy="351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3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7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69"/>
            <a:ext cx="4388700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57200" y="1631154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4645025" y="1631154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457200" y="204785"/>
            <a:ext cx="3008398" cy="87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3575050" y="204785"/>
            <a:ext cx="5111698" cy="438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8" cy="351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ol.unh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@iol.unh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://www.iol.unh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l.unh.edu/about/vis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://www.amtrakdowneaste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brechannel.org/plugfest-registration-payme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340076" y="1745880"/>
            <a:ext cx="8534399" cy="308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1100"/>
              <a:buFont typeface="Archivo Narrow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FCIA Fibre Channel Plugfest October 23, 2023</a:t>
            </a:r>
            <a:b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by: James Kahn</a:t>
            </a:r>
            <a:br>
              <a:rPr lang="en-US" sz="4000" b="0" i="0" u="none" strike="noStrike" cap="none">
                <a:solidFill>
                  <a:srgbClr val="F4F3E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</a:b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www.iol.unh.edu</a:t>
            </a:r>
            <a:b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</a:br>
            <a:b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</a:br>
            <a:br>
              <a:rPr lang="en-US" sz="1800" b="1" i="0" u="sng" strike="noStrike" cap="non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</a:br>
            <a:endParaRPr sz="1800" b="1" i="0" u="sng" strike="noStrike" cap="none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  <a:hlinkClick r:id="rId4"/>
            </a:endParaRPr>
          </a:p>
        </p:txBody>
      </p:sp>
      <p:sp>
        <p:nvSpPr>
          <p:cNvPr id="151" name="Google Shape;151;p1"/>
          <p:cNvSpPr txBox="1">
            <a:spLocks noGrp="1"/>
          </p:cNvSpPr>
          <p:nvPr>
            <p:ph type="sldNum" idx="12"/>
          </p:nvPr>
        </p:nvSpPr>
        <p:spPr>
          <a:xfrm>
            <a:off x="6740875" y="482673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EB 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ftr" idx="11"/>
          </p:nvPr>
        </p:nvSpPr>
        <p:spPr>
          <a:xfrm>
            <a:off x="2370030" y="4857210"/>
            <a:ext cx="443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EB Garamond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© 201</a:t>
            </a:r>
            <a:r>
              <a:rPr lang="en-US" sz="1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8</a:t>
            </a:r>
            <a:r>
              <a:rPr lang="en-US" sz="10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University of New Hampshire InterOperability Laboratory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>
            <a:spLocks noGrp="1"/>
          </p:cNvSpPr>
          <p:nvPr>
            <p:ph type="sldNum" idx="12"/>
          </p:nvPr>
        </p:nvSpPr>
        <p:spPr>
          <a:xfrm>
            <a:off x="6457950" y="48696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628651" y="269245"/>
            <a:ext cx="49908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ICC Calls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498764" y="1617939"/>
            <a:ext cx="8182841" cy="232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/>
              <a:t>Two non-NDA calls (Today &amp; Wednesday August 16th)</a:t>
            </a: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/>
              <a:t>Followed by weekly NDA call from:</a:t>
            </a:r>
            <a:endParaRPr sz="18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/>
              <a:t>August 30th- October 18th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1" descr="Image result for calenda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933" y="1458912"/>
            <a:ext cx="1933672" cy="168222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1"/>
          <p:cNvSpPr/>
          <p:nvPr/>
        </p:nvSpPr>
        <p:spPr>
          <a:xfrm>
            <a:off x="452098" y="314725"/>
            <a:ext cx="67344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299698" y="200425"/>
            <a:ext cx="67344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42075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Plugfest Planning Calls</a:t>
            </a:r>
            <a:endParaRPr sz="2800"/>
          </a:p>
        </p:txBody>
      </p:sp>
      <p:pic>
        <p:nvPicPr>
          <p:cNvPr id="255" name="Google Shape;255;p11" descr="logo-with-name-3lines-300dpi_W3 5in.png"/>
          <p:cNvPicPr preferRelativeResize="0"/>
          <p:nvPr/>
        </p:nvPicPr>
        <p:blipFill rotWithShape="1">
          <a:blip r:embed="rId4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body" idx="1"/>
          </p:nvPr>
        </p:nvSpPr>
        <p:spPr>
          <a:xfrm>
            <a:off x="228600" y="1149150"/>
            <a:ext cx="8458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jkahn</a:t>
            </a:r>
            <a:r>
              <a:rPr lang="en-US" sz="3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@iol.unh.edu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-US" sz="3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www.iol.unh.edu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003594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2" name="Google Shape;262;p12" descr="logo-with-name-3lines-300dpi_W3 5in.png"/>
          <p:cNvPicPr preferRelativeResize="0"/>
          <p:nvPr/>
        </p:nvPicPr>
        <p:blipFill rotWithShape="1">
          <a:blip r:embed="rId5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452098" y="314725"/>
            <a:ext cx="68553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299698" y="200425"/>
            <a:ext cx="68553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4207564" cy="71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  <p:pic>
        <p:nvPicPr>
          <p:cNvPr id="271" name="Google Shape;271;p13" descr="logo-with-name-3lines-300dpi_W3 5in.png"/>
          <p:cNvPicPr preferRelativeResize="0"/>
          <p:nvPr/>
        </p:nvPicPr>
        <p:blipFill rotWithShape="1">
          <a:blip r:embed="rId3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452101" y="314725"/>
            <a:ext cx="68673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299701" y="200425"/>
            <a:ext cx="68673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505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New Hampshire 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Laboratory</a:t>
            </a:r>
            <a:endParaRPr sz="2400"/>
          </a:p>
        </p:txBody>
      </p:sp>
      <p:sp>
        <p:nvSpPr>
          <p:cNvPr id="161" name="Google Shape;161;p2"/>
          <p:cNvSpPr txBox="1"/>
          <p:nvPr/>
        </p:nvSpPr>
        <p:spPr>
          <a:xfrm>
            <a:off x="3118850" y="1411050"/>
            <a:ext cx="3921300" cy="23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B Garamond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UNH founded in 1866 -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InterOperability Laboratory founded in 1988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B Garamond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campus located in Durham, New Hampshire, 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UNH-IOL is a non-profit neutral, third-party laboratory dedicated to testing data networking technologies through industry collaboration.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03" y="1635300"/>
            <a:ext cx="2869304" cy="187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 descr="MadCom Madbury Road View- Professional cop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7000" y="1339550"/>
            <a:ext cx="1886800" cy="246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 descr="logo-with-name-3lines-300dpi_W3 5in.png"/>
          <p:cNvPicPr preferRelativeResize="0"/>
          <p:nvPr/>
        </p:nvPicPr>
        <p:blipFill rotWithShape="1">
          <a:blip r:embed="rId5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353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Week of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October 23, 2023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held at the UNH-IOL in Durham, NH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Primary purpose is to perform Fibre Channel Plugfest testing determined on the FCIA calls in the coming weeks.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452100" y="314725"/>
            <a:ext cx="68553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299700" y="200425"/>
            <a:ext cx="68553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573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FCIA FC Plugfest </a:t>
            </a:r>
            <a:endParaRPr sz="2800"/>
          </a:p>
        </p:txBody>
      </p:sp>
      <p:pic>
        <p:nvPicPr>
          <p:cNvPr id="174" name="Google Shape;174;p3" descr="logo-with-name-3lines-300dpi_W3 5in.png"/>
          <p:cNvPicPr preferRelativeResize="0"/>
          <p:nvPr/>
        </p:nvPicPr>
        <p:blipFill rotWithShape="1">
          <a:blip r:embed="rId3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7176052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2+ Samples of each product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bring </a:t>
            </a:r>
            <a:r>
              <a:rPr lang="en-US" sz="1600" b="1" u="sng">
                <a:latin typeface="Arial"/>
                <a:ea typeface="Arial"/>
                <a:cs typeface="Arial"/>
                <a:sym typeface="Arial"/>
              </a:rPr>
              <a:t>at least 2 samples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your product, just in case</a:t>
            </a:r>
            <a:endParaRPr/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any necessary PCs, tools, cables that will be necessary to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update or access your device while here at the lab.</a:t>
            </a:r>
            <a:endParaRPr/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Remember your management cables.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EB Garamond"/>
              <a:buNone/>
            </a:pPr>
            <a:endParaRPr sz="2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452098" y="314725"/>
            <a:ext cx="68613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299698" y="200425"/>
            <a:ext cx="68613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4207564" cy="71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Prepared!</a:t>
            </a:r>
            <a:endParaRPr sz="2800"/>
          </a:p>
        </p:txBody>
      </p:sp>
      <p:pic>
        <p:nvPicPr>
          <p:cNvPr id="184" name="Google Shape;184;p4" descr="logo-with-name-3lines-300dpi_W3 5in.png"/>
          <p:cNvPicPr preferRelativeResize="0"/>
          <p:nvPr/>
        </p:nvPicPr>
        <p:blipFill rotWithShape="1">
          <a:blip r:embed="rId3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452098" y="314725"/>
            <a:ext cx="68913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299698" y="200425"/>
            <a:ext cx="68913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299700" y="205975"/>
            <a:ext cx="4324799" cy="71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Available!</a:t>
            </a:r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7957931" cy="188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 soldering station in the Plugfest Room. </a:t>
            </a:r>
            <a:endParaRPr sz="2000"/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Wired and wireless internet provided</a:t>
            </a:r>
            <a:endParaRPr sz="2000"/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cords, mice, keyboards, monitors</a:t>
            </a:r>
            <a:endParaRPr sz="2000"/>
          </a:p>
        </p:txBody>
      </p:sp>
      <p:pic>
        <p:nvPicPr>
          <p:cNvPr id="194" name="Google Shape;1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00" y="3089491"/>
            <a:ext cx="1979025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4999" y="3167055"/>
            <a:ext cx="1142997" cy="114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3887" y="3119028"/>
            <a:ext cx="1584999" cy="11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8972" y="3422123"/>
            <a:ext cx="1387523" cy="83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8972" y="1197529"/>
            <a:ext cx="1523998" cy="114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0221" y="2526369"/>
            <a:ext cx="1072750" cy="71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 descr="logo-with-name-3lines-300dpi_W3 5in.png"/>
          <p:cNvPicPr preferRelativeResize="0"/>
          <p:nvPr/>
        </p:nvPicPr>
        <p:blipFill rotWithShape="1">
          <a:blip r:embed="rId9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452094" y="314725"/>
            <a:ext cx="68007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299694" y="200425"/>
            <a:ext cx="68007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44988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Photos</a:t>
            </a:r>
            <a:endParaRPr sz="2800"/>
          </a:p>
        </p:txBody>
      </p:sp>
      <p:sp>
        <p:nvSpPr>
          <p:cNvPr id="209" name="Google Shape;209;p6"/>
          <p:cNvSpPr txBox="1"/>
          <p:nvPr/>
        </p:nvSpPr>
        <p:spPr>
          <a:xfrm>
            <a:off x="299700" y="1034275"/>
            <a:ext cx="5964000" cy="243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respect confidentiality of your colleagues.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companies have agreed to UNH-IOL Usage Agreement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UNH-IOL may take some ‘generic’ photos.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would like a photo of your team, or your own equipment setup, please check with UNH-IOL staff first.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2808" y="1218946"/>
            <a:ext cx="2574502" cy="270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 descr="logo-with-name-3lines-300dpi_W3 5in.png"/>
          <p:cNvPicPr preferRelativeResize="0"/>
          <p:nvPr/>
        </p:nvPicPr>
        <p:blipFill rotWithShape="1">
          <a:blip r:embed="rId4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452098" y="314725"/>
            <a:ext cx="69216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299698" y="200425"/>
            <a:ext cx="69216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4207564" cy="71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Travel</a:t>
            </a:r>
            <a:endParaRPr sz="2800"/>
          </a:p>
        </p:txBody>
      </p:sp>
      <p:sp>
        <p:nvSpPr>
          <p:cNvPr id="220" name="Google Shape;220;p7"/>
          <p:cNvSpPr txBox="1"/>
          <p:nvPr/>
        </p:nvSpPr>
        <p:spPr>
          <a:xfrm>
            <a:off x="352316" y="922681"/>
            <a:ext cx="4709400" cy="243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Visa Invitation Letter Contact: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Jkahn@iol.unh.edu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Shipping Address: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dirty="0"/>
              <a:t>FCIA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Plugfest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℅ James Kahn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Madbury Rd Suite 100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Durham, NH 03824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📞: 603-862-0090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Equipment must arrive by October 19th</a:t>
            </a:r>
            <a:endParaRPr sz="1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Hotels, Travel, Parking Info: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https://www.iol.unh.edu/about/visit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4837314" y="947291"/>
            <a:ext cx="4159800" cy="243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Airports: ✈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MHT - Manchester Boston Regional Airport (🕐1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BOS - Boston Logan International Airport (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🕒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1hr 30mins)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Train: 🚄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Amtrak - Downeaster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Boston North Station &gt; Durham-UNH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http://www.amtrakdowneaster.com/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7" descr="logo-with-name-3lines-300dpi_W3 5in.png"/>
          <p:cNvPicPr preferRelativeResize="0"/>
          <p:nvPr/>
        </p:nvPicPr>
        <p:blipFill rotWithShape="1">
          <a:blip r:embed="rId5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452098" y="314725"/>
            <a:ext cx="69276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299698" y="200425"/>
            <a:ext cx="69276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4207564" cy="71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Logistics</a:t>
            </a:r>
            <a:endParaRPr sz="2800"/>
          </a:p>
        </p:txBody>
      </p:sp>
      <p:sp>
        <p:nvSpPr>
          <p:cNvPr id="231" name="Google Shape;231;p8"/>
          <p:cNvSpPr/>
          <p:nvPr/>
        </p:nvSpPr>
        <p:spPr>
          <a:xfrm>
            <a:off x="299704" y="1298712"/>
            <a:ext cx="8513098" cy="284551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0035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Plugfest runs Monday - Friday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Doors open at 8AM, testing until 5PM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Kickoff meeting Monday @ 11AM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2" name="Google Shape;232;p8" descr="logo-with-name-3lines-300dpi_W3 5in.png"/>
          <p:cNvPicPr preferRelativeResize="0"/>
          <p:nvPr/>
        </p:nvPicPr>
        <p:blipFill rotWithShape="1">
          <a:blip r:embed="rId3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sz="1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452098" y="314725"/>
            <a:ext cx="6915600" cy="72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299698" y="200425"/>
            <a:ext cx="6915600" cy="72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4207564" cy="71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sz="2800"/>
          </a:p>
        </p:txBody>
      </p:sp>
      <p:sp>
        <p:nvSpPr>
          <p:cNvPr id="241" name="Google Shape;241;p9"/>
          <p:cNvSpPr txBox="1"/>
          <p:nvPr/>
        </p:nvSpPr>
        <p:spPr>
          <a:xfrm>
            <a:off x="299700" y="1034275"/>
            <a:ext cx="8246700" cy="30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lang="en-US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 here: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00"/>
              <a:buFont typeface="Arial"/>
              <a:buNone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https://fibrechannel.org/plugfest-registration-payment/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Registration will close </a:t>
            </a:r>
            <a:r>
              <a:rPr lang="en-US" sz="20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September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18</a:t>
            </a:r>
            <a:r>
              <a:rPr lang="en-US" sz="20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th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,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</a:t>
            </a:r>
            <a:r>
              <a:rPr lang="en-US" sz="2000" b="1" dirty="0"/>
              <a:t>23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2000" b="1" dirty="0"/>
              <a:t>NDA deadline is September 11th, 2023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9" descr="logo-with-name-3lines-300dpi_W3 5in.png"/>
          <p:cNvPicPr preferRelativeResize="0"/>
          <p:nvPr/>
        </p:nvPicPr>
        <p:blipFill rotWithShape="1">
          <a:blip r:embed="rId4">
            <a:alphaModFix/>
          </a:blip>
          <a:srcRect t="-4609" r="-9229" b="-4620"/>
          <a:stretch/>
        </p:blipFill>
        <p:spPr>
          <a:xfrm>
            <a:off x="7611533" y="269250"/>
            <a:ext cx="1385722" cy="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455</Words>
  <Application>Microsoft Office PowerPoint</Application>
  <PresentationFormat>On-screen Show (16:9)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Cambria</vt:lpstr>
      <vt:lpstr>Arial</vt:lpstr>
      <vt:lpstr>Calibri</vt:lpstr>
      <vt:lpstr>Archivo Narrow</vt:lpstr>
      <vt:lpstr>EB Garamond</vt:lpstr>
      <vt:lpstr>1_Tema de Office</vt:lpstr>
      <vt:lpstr>Tema de Office</vt:lpstr>
      <vt:lpstr>FCIA Fibre Channel Plugfest October 23, 2023 Presented by: James Kahn  www.iol.unh.edu   </vt:lpstr>
      <vt:lpstr>University of New Hampshire  InterOperability Laboratory</vt:lpstr>
      <vt:lpstr>FCIA FC Plugfest </vt:lpstr>
      <vt:lpstr>Be Prepared!</vt:lpstr>
      <vt:lpstr>Available!</vt:lpstr>
      <vt:lpstr>No Photos</vt:lpstr>
      <vt:lpstr>Travel</vt:lpstr>
      <vt:lpstr>Logistics</vt:lpstr>
      <vt:lpstr>Registration</vt:lpstr>
      <vt:lpstr>ICC Calls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FCIA Fibre Channel Plugfest October 23, 2023 Presented by: James Kahn  www.iol.unh.edu   </dc:title>
  <dc:creator>Tim</dc:creator>
  <cp:lastModifiedBy>James Kahn</cp:lastModifiedBy>
  <cp:revision>2</cp:revision>
  <dcterms:modified xsi:type="dcterms:W3CDTF">2023-08-16T16:32:45Z</dcterms:modified>
</cp:coreProperties>
</file>